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E50B9E-E127-4C7B-B7DD-089BB14561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28DA94-8FB2-4AFE-98D2-1E3BD8857E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Water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Zalie Skolyak, Makayla Ayres, Kassidy Brightwell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Sun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Creates all weather and heats the Earth’s surface.</a:t>
            </a:r>
            <a:endParaRPr lang="en-US" sz="44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03582"/>
            <a:ext cx="5111750" cy="3717636"/>
          </a:xfrm>
        </p:spPr>
      </p:pic>
      <p:sp>
        <p:nvSpPr>
          <p:cNvPr id="6" name="Right Arrow 5"/>
          <p:cNvSpPr/>
          <p:nvPr/>
        </p:nvSpPr>
        <p:spPr>
          <a:xfrm rot="1452761">
            <a:off x="2648273" y="1069411"/>
            <a:ext cx="3443139" cy="2133600"/>
          </a:xfrm>
          <a:prstGeom prst="rightArrow">
            <a:avLst>
              <a:gd name="adj1" fmla="val 12376"/>
              <a:gd name="adj2" fmla="val 62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Liquid Water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Things that are alive need liquid water to survive.</a:t>
            </a:r>
            <a:endParaRPr lang="en-US" sz="36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03582"/>
            <a:ext cx="5111750" cy="3717636"/>
          </a:xfrm>
        </p:spPr>
      </p:pic>
      <p:pic>
        <p:nvPicPr>
          <p:cNvPr id="1026" name="Picture 2" descr="C:\Users\20009\AppData\Local\Microsoft\Windows\Temporary Internet Files\Content.IE5\K7S6MAS3\waterdr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886200"/>
            <a:ext cx="759326" cy="10668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2988637">
            <a:off x="2725037" y="2284568"/>
            <a:ext cx="3037115" cy="963572"/>
          </a:xfrm>
          <a:prstGeom prst="rightArrow">
            <a:avLst>
              <a:gd name="adj1" fmla="val 14619"/>
              <a:gd name="adj2" fmla="val 31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Evaporation 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sun heats the liquid water until it rises as water vapor into the atmosphere.</a:t>
            </a:r>
            <a:endParaRPr lang="en-US" sz="32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2133600"/>
            <a:ext cx="5111750" cy="3717636"/>
          </a:xfrm>
        </p:spPr>
      </p:pic>
      <p:pic>
        <p:nvPicPr>
          <p:cNvPr id="2050" name="Picture 2" descr="C:\Users\20009\AppData\Local\Microsoft\Windows\Temporary Internet Files\Content.IE5\K7S6MAS3\waterdr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581400"/>
            <a:ext cx="555709" cy="780733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2135800">
            <a:off x="3252518" y="2342674"/>
            <a:ext cx="4411061" cy="545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Condensation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vapor molecules join together in the form of clouds.</a:t>
            </a:r>
            <a:endParaRPr lang="en-US" sz="36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03582"/>
            <a:ext cx="5111750" cy="3717636"/>
          </a:xfrm>
        </p:spPr>
      </p:pic>
      <p:pic>
        <p:nvPicPr>
          <p:cNvPr id="3074" name="Picture 2" descr="C:\Users\20009\AppData\Local\Microsoft\Windows\Temporary Internet Files\Content.IE5\K7S6MAS3\waterdr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84521" cy="399733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1337820">
            <a:off x="3555978" y="1811056"/>
            <a:ext cx="3937415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Dew Point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dew point is reached before the water vapor falls as precipitation.</a:t>
            </a:r>
            <a:endParaRPr lang="en-US" sz="32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03582"/>
            <a:ext cx="5111750" cy="3717636"/>
          </a:xfrm>
        </p:spPr>
      </p:pic>
      <p:pic>
        <p:nvPicPr>
          <p:cNvPr id="5122" name="Picture 2" descr="C:\Users\20009\AppData\Local\Microsoft\Windows\Temporary Internet Files\Content.IE5\K7S6MAS3\waterdr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048000"/>
            <a:ext cx="355375" cy="499277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2620978">
            <a:off x="3575025" y="1730017"/>
            <a:ext cx="1663375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Precipitation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Water falling to Earth’s surface in the form of rain, sleet, hail, or snow.</a:t>
            </a:r>
            <a:endParaRPr lang="en-US" sz="28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03582"/>
            <a:ext cx="5111750" cy="3717636"/>
          </a:xfrm>
        </p:spPr>
      </p:pic>
      <p:pic>
        <p:nvPicPr>
          <p:cNvPr id="4098" name="Picture 2" descr="C:\Users\20009\AppData\Local\Microsoft\Windows\Temporary Internet Files\Content.IE5\K7S6MAS3\waterdr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429000"/>
            <a:ext cx="304800" cy="428223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4014393">
            <a:off x="3412147" y="1667127"/>
            <a:ext cx="2283404" cy="1376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Run off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precipitation lands on a mountain it slides down which is known as run off.</a:t>
            </a:r>
            <a:endParaRPr lang="en-US" sz="32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03582"/>
            <a:ext cx="5111750" cy="3717636"/>
          </a:xfrm>
        </p:spPr>
      </p:pic>
      <p:pic>
        <p:nvPicPr>
          <p:cNvPr id="6146" name="Picture 2" descr="C:\Users\20009\AppData\Local\Microsoft\Windows\Temporary Internet Files\Content.IE5\K7S6MAS3\waterdr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0"/>
            <a:ext cx="501472" cy="704533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2550572">
            <a:off x="3391023" y="2570694"/>
            <a:ext cx="1375431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Ground Water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When precipitation seeps into the ground it is known as ground water.</a:t>
            </a:r>
            <a:endParaRPr lang="en-US" sz="2800" dirty="0"/>
          </a:p>
        </p:txBody>
      </p:sp>
      <p:pic>
        <p:nvPicPr>
          <p:cNvPr id="5" name="Content Placeholder 4" descr="water cyc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2438400"/>
            <a:ext cx="5111750" cy="3717636"/>
          </a:xfrm>
        </p:spPr>
      </p:pic>
      <p:pic>
        <p:nvPicPr>
          <p:cNvPr id="7170" name="Picture 2" descr="C:\Users\20009\AppData\Local\Microsoft\Windows\Temporary Internet Files\Content.IE5\K7S6MAS3\waterdr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486400"/>
            <a:ext cx="228600" cy="321167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2365186">
            <a:off x="6354660" y="4829392"/>
            <a:ext cx="894657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133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Water Cycle</vt:lpstr>
      <vt:lpstr>The Sun</vt:lpstr>
      <vt:lpstr>Liquid Water </vt:lpstr>
      <vt:lpstr>Evaporation </vt:lpstr>
      <vt:lpstr>Condensation </vt:lpstr>
      <vt:lpstr>Dew Point</vt:lpstr>
      <vt:lpstr>Precipitation</vt:lpstr>
      <vt:lpstr>Run off</vt:lpstr>
      <vt:lpstr>Ground Water </vt:lpstr>
    </vt:vector>
  </TitlesOfParts>
  <Company>Bentworth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Cycle</dc:title>
  <dc:creator>20009</dc:creator>
  <cp:lastModifiedBy>gsmith</cp:lastModifiedBy>
  <cp:revision>12</cp:revision>
  <dcterms:created xsi:type="dcterms:W3CDTF">2015-11-24T13:40:01Z</dcterms:created>
  <dcterms:modified xsi:type="dcterms:W3CDTF">2015-12-02T14:52:08Z</dcterms:modified>
</cp:coreProperties>
</file>